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7" r:id="rId9"/>
    <p:sldId id="264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3C06E-CBD8-48A8-B5C0-638F1FED0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6170E3-8206-44F0-B0B5-E24CC9F71F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78531-EF2E-409E-9302-4B374A4F6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7D8B-63A5-4689-B4C0-6ED30857B893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1BF53-9CAF-42FB-BE3D-530DF4A8E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30E78-592B-490A-A491-9DB44AC5F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01D45-0A43-4C53-9174-C840D6110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55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F6B35-3D9F-45A8-8F44-B335BD592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779F9E-EEF7-42DB-B822-2B29FEE6DD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A68B4-3122-41EA-BA9E-D43BDAD4F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7D8B-63A5-4689-B4C0-6ED30857B893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701C2-2B31-476C-9417-230FDC439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5DE8C-4A93-487B-B021-A6E59B6F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01D45-0A43-4C53-9174-C840D6110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15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A9EDE0-C34C-40EC-9967-1B9A931BFD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0F7A6-8073-4720-8F12-21C5CEC3E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5364D-B5E1-48E6-9683-0F0E1C3C9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7D8B-63A5-4689-B4C0-6ED30857B893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D2C90-C6D6-4B00-A656-1ED43607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38023-A1A8-4A8F-86FC-C78CA3319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01D45-0A43-4C53-9174-C840D6110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81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2896-22EF-4EEF-A103-5AEC9036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3CA0B-990A-41E3-9391-C5ED016F0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74943-ABC9-4944-82F5-A17894F12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7D8B-63A5-4689-B4C0-6ED30857B893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D598C-C1B9-46AA-86FA-94669FEEE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12BE2-269D-4F57-A87F-73126E44E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01D45-0A43-4C53-9174-C840D6110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86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32775-068E-4720-8F0D-02C58FF0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15A35-9ED0-48EB-B289-650099C3D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61656-4C5A-44B9-BA4D-10B25BA2C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7D8B-63A5-4689-B4C0-6ED30857B893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42EF5-72C7-4A27-B4B5-6C3F817DE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0122A-B8D0-4F7E-8BDA-863BF5B66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01D45-0A43-4C53-9174-C840D6110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7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547C-A1D4-4B8B-A053-7733E71E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0859A-F861-463D-B93B-4A4E7BFCF2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794DBD-7AE7-48D0-8178-FCB99E057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C7F858-0E06-4F1C-8CD1-49888D332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7D8B-63A5-4689-B4C0-6ED30857B893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46D98-D485-412C-94EF-53A5DA70A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A5A7B-3A3F-45FE-AE2F-576DE6315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01D45-0A43-4C53-9174-C840D6110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96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D5AA2-DFD9-4D98-98A7-42E50260C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B4E01-57EC-4EBE-A3A2-E7B137058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9D9FDD-4428-4F4E-9E7E-EC2C9E9526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D9480D-CA4F-4714-A2F1-44C8699B33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24007F-39CD-4B1A-BB04-F903403E7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BF28C6-6FD1-45F9-AFA3-FF41442B3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7D8B-63A5-4689-B4C0-6ED30857B893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24E508-9B9F-4578-8F8D-6113DCC50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4A19C-BA3A-427D-9979-2153DB07D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01D45-0A43-4C53-9174-C840D6110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089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E145D-BA6B-440A-BBA2-A77567DF3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8C94AE-A844-4D8C-91AB-B262A7072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7D8B-63A5-4689-B4C0-6ED30857B893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D83CC3-F52C-40B5-9345-053D3010A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31F16-6106-4763-B0BC-AC8A7019E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01D45-0A43-4C53-9174-C840D6110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86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8E7C66-6C9E-4DFF-A3A1-F663D1E40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7D8B-63A5-4689-B4C0-6ED30857B893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ADE8-3F60-4119-95B6-4B4935455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9B344-D10A-43AD-B1F7-70FFA3A1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01D45-0A43-4C53-9174-C840D6110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52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5981F-A3C0-4909-B643-61907B3EA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858FD-30C8-4FCF-8D36-B55670388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5489C4-42BB-4A0B-B347-AA70C1A5B4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EE417-A274-40EC-9E08-0C7DF1B06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7D8B-63A5-4689-B4C0-6ED30857B893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FA55B-8C5D-4FDB-8DB3-DC2AF2BEA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B36EF-5F6E-441C-AF44-81A8F5FDE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01D45-0A43-4C53-9174-C840D6110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04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53B86-933F-40E6-B417-DE97B9442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2C50E1-9251-4D32-83A1-6DF960D547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D8FAC-EB69-4748-BD0C-26D97D929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9D9446-CA71-4C93-91D0-754AF2B86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7D8B-63A5-4689-B4C0-6ED30857B893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E64B0-8FB7-4E64-B168-511557F09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FFF09-B7EC-4BDD-AB26-D94D290C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D01D45-0A43-4C53-9174-C840D6110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57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29D10E-A3EF-4818-87A7-63A9EEBE9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ACACD-730C-499A-A6AE-C80DAE131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03AA5-AFDE-443F-BA31-0A2DEE4724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B7D8B-63A5-4689-B4C0-6ED30857B893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64510-37F6-4B09-BFBA-B4E27B774B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EC145-3AAB-4144-ACDC-65CFF03C2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D01D45-0A43-4C53-9174-C840D6110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01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DAE7-D604-43D7-B26C-80D46575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B814-049E-4779-B91D-B725C2032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263B82-D4F4-41BA-80F6-FA4AAE6A17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Generating-Random-Values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8C12C-9723-4FB1-B3BF-A5474C524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376" y="2946952"/>
            <a:ext cx="964096" cy="9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339EA-3FBC-479C-A983-55E6C46C5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79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5171D8-B967-4D03-B285-38A2D1454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42A9E3-64F6-4851-89F3-27CFC8D5B05A}"/>
              </a:ext>
            </a:extLst>
          </p:cNvPr>
          <p:cNvSpPr txBox="1"/>
          <p:nvPr/>
        </p:nvSpPr>
        <p:spPr>
          <a:xfrm>
            <a:off x="6598508" y="4436076"/>
            <a:ext cx="428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Get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alll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the lowercase and uppercase letters</a:t>
            </a:r>
          </a:p>
        </p:txBody>
      </p:sp>
    </p:spTree>
    <p:extLst>
      <p:ext uri="{BB962C8B-B14F-4D97-AF65-F5344CB8AC3E}">
        <p14:creationId xmlns:p14="http://schemas.microsoft.com/office/powerpoint/2010/main" val="3276603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60BFB8-B6CC-4C7E-9105-D4176F14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71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EF5D17-A4CB-4B5E-8703-66A7EF7D2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77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39ED3A-005C-4E32-8754-044873219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92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B80771-2E7E-4662-AE94-0247901E7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88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A5820D-35E2-4D7C-A402-2E76C3EEB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3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9E7183-50CB-42B6-B1DB-34AFCAC0B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22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F91EF8-34CA-47B7-8928-21F48F4BD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18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F95126-9126-4A0D-B620-89A83162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71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DE3C1E-187C-4613-BD35-04008F36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56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9F9439-39F3-40F2-93CD-C0888A128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72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B383B-1C3F-422F-8AF2-E07B15513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81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2E3B9C-48ED-4AA6-B05C-265AF9177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65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EA4461-6F02-4207-B75A-0CDF01B0A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4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0EC047-C936-48C4-8AA3-7DF07D978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13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1AC4AF-ED9F-47F5-90FC-790DE0A5E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37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3A29AC-2FCE-4D16-849B-87F3D7B14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01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8</Words>
  <Application>Microsoft Office PowerPoint</Application>
  <PresentationFormat>Widescreen</PresentationFormat>
  <Paragraphs>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Lucid Unity</dc:creator>
  <cp:lastModifiedBy>Lucid Unity</cp:lastModifiedBy>
  <cp:revision>20</cp:revision>
  <dcterms:created xsi:type="dcterms:W3CDTF">2019-02-03T02:53:39Z</dcterms:created>
  <dcterms:modified xsi:type="dcterms:W3CDTF">2019-02-03T03:15:24Z</dcterms:modified>
</cp:coreProperties>
</file>